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662" autoAdjust="0"/>
  </p:normalViewPr>
  <p:slideViewPr>
    <p:cSldViewPr>
      <p:cViewPr varScale="1">
        <p:scale>
          <a:sx n="70" d="100"/>
          <a:sy n="70" d="100"/>
        </p:scale>
        <p:origin x="-137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F6804-05AF-48C0-AB81-AF6F6E8C1F8D}" type="datetimeFigureOut">
              <a:rPr lang="ru-RU" smtClean="0"/>
              <a:t>07.12.2015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CC6678E-C2C6-4D56-B4A3-53FC85E9AB96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9DF6804-05AF-48C0-AB81-AF6F6E8C1F8D}" type="datetimeFigureOut">
              <a:rPr lang="ru-RU" smtClean="0"/>
              <a:t>07.12.2015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ACC6678E-C2C6-4D56-B4A3-53FC85E9AB96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F6804-05AF-48C0-AB81-AF6F6E8C1F8D}" type="datetimeFigureOut">
              <a:rPr lang="ru-RU" smtClean="0"/>
              <a:t>07.12.2015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6678E-C2C6-4D56-B4A3-53FC85E9AB96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F6804-05AF-48C0-AB81-AF6F6E8C1F8D}" type="datetimeFigureOut">
              <a:rPr lang="ru-RU" smtClean="0"/>
              <a:t>07.12.2015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6678E-C2C6-4D56-B4A3-53FC85E9AB96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6678E-C2C6-4D56-B4A3-53FC85E9AB9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F6804-05AF-48C0-AB81-AF6F6E8C1F8D}" type="datetimeFigureOut">
              <a:rPr lang="ru-RU" smtClean="0"/>
              <a:t>07.12.2015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F6804-05AF-48C0-AB81-AF6F6E8C1F8D}" type="datetimeFigureOut">
              <a:rPr lang="ru-RU" smtClean="0"/>
              <a:t>07.12.2015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6678E-C2C6-4D56-B4A3-53FC85E9AB96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F6804-05AF-48C0-AB81-AF6F6E8C1F8D}" type="datetimeFigureOut">
              <a:rPr lang="ru-RU" smtClean="0"/>
              <a:t>07.12.2015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6678E-C2C6-4D56-B4A3-53FC85E9AB9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9DF6804-05AF-48C0-AB81-AF6F6E8C1F8D}" type="datetimeFigureOut">
              <a:rPr lang="ru-RU" smtClean="0"/>
              <a:t>07.12.2015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CC6678E-C2C6-4D56-B4A3-53FC85E9AB9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F6804-05AF-48C0-AB81-AF6F6E8C1F8D}" type="datetimeFigureOut">
              <a:rPr lang="ru-RU" smtClean="0"/>
              <a:t>07.12.2015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CC6678E-C2C6-4D56-B4A3-53FC85E9AB9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F6804-05AF-48C0-AB81-AF6F6E8C1F8D}" type="datetimeFigureOut">
              <a:rPr lang="ru-RU" smtClean="0"/>
              <a:t>07.12.2015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6678E-C2C6-4D56-B4A3-53FC85E9AB9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F6804-05AF-48C0-AB81-AF6F6E8C1F8D}" type="datetimeFigureOut">
              <a:rPr lang="ru-RU" smtClean="0"/>
              <a:t>07.12.2015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6678E-C2C6-4D56-B4A3-53FC85E9AB9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9DF6804-05AF-48C0-AB81-AF6F6E8C1F8D}" type="datetimeFigureOut">
              <a:rPr lang="ru-RU" smtClean="0"/>
              <a:t>07.12.2015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ACC6678E-C2C6-4D56-B4A3-53FC85E9AB96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010974"/>
            <a:ext cx="7620000" cy="507682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021105" y="116632"/>
            <a:ext cx="51503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My Ideal house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05518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908720"/>
            <a:ext cx="6895486" cy="41044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71800" y="5301208"/>
            <a:ext cx="4104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It’s a living room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963985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678664"/>
            <a:ext cx="5256584" cy="39604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31640" y="4941168"/>
            <a:ext cx="64807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  A beautiful dining room,   which unfolds into a kitchen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000789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111" y="643849"/>
            <a:ext cx="7620000" cy="4368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0119" y="5251261"/>
            <a:ext cx="86409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/>
              <a:t>A kitchen has all modern equipment  for  cooking </a:t>
            </a:r>
            <a:r>
              <a:rPr lang="ru-RU" sz="3000" dirty="0" smtClean="0"/>
              <a:t> </a:t>
            </a:r>
            <a:r>
              <a:rPr lang="en-US" sz="3000" dirty="0" smtClean="0"/>
              <a:t>   and the time spending here is imperceptible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405818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644" y="620688"/>
            <a:ext cx="6624736" cy="45365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87624" y="5373216"/>
            <a:ext cx="6984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A bedroom </a:t>
            </a:r>
            <a:r>
              <a:rPr lang="en-US" sz="4000" dirty="0" smtClean="0"/>
              <a:t>with </a:t>
            </a:r>
            <a:r>
              <a:rPr lang="en-US" sz="4000" dirty="0" smtClean="0"/>
              <a:t>dark </a:t>
            </a:r>
            <a:r>
              <a:rPr lang="en-US" sz="4000" dirty="0" smtClean="0"/>
              <a:t>furniture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683119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476672"/>
            <a:ext cx="6768752" cy="44913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43608" y="5301208"/>
            <a:ext cx="74168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It’s a bedroom in a Provence style  and in     </a:t>
            </a:r>
          </a:p>
          <a:p>
            <a:r>
              <a:rPr lang="en-US" sz="3200" dirty="0"/>
              <a:t> </a:t>
            </a:r>
            <a:r>
              <a:rPr lang="en-US" sz="3200" dirty="0" smtClean="0"/>
              <a:t>                        a bright tint 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58096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476672"/>
            <a:ext cx="5768220" cy="438384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11760" y="5099604"/>
            <a:ext cx="46085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/>
              <a:t>     It’s a balcony with a wonderful scenery from it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195286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19797"/>
            <a:ext cx="6320702" cy="455090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79712" y="5229200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   It’s a reception room , the best space for socializing with friends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27017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271056"/>
            <a:ext cx="6488809" cy="486226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59632" y="5373216"/>
            <a:ext cx="68407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/>
              <a:t>  It’s a fascinating nursery for  children 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2792272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97517"/>
            <a:ext cx="6768752" cy="507656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39752" y="5407648"/>
            <a:ext cx="504056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It’s a colourful and well-designed     bathroom with a spa tub  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4026978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32656"/>
            <a:ext cx="7670800" cy="51181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47664" y="5589240"/>
            <a:ext cx="68787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/>
              <a:t>It’s a restroom for having  relaxation 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3168113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812" y="260648"/>
            <a:ext cx="6810375" cy="47066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07704" y="5221381"/>
            <a:ext cx="57094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/>
              <a:t>     It’s a cloakroom ,which is </a:t>
            </a:r>
          </a:p>
          <a:p>
            <a:r>
              <a:rPr lang="en-US" sz="3000" dirty="0" smtClean="0"/>
              <a:t>like   a paradise for every woman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2719088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397" y="2511441"/>
            <a:ext cx="80652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Thank you for attention 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1026" name="Picture 2" descr="http://cs305702.vk.me/v305702223/2ec/D13ssMVN6H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855257"/>
            <a:ext cx="1656184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poligrafmarket.ru/upload/iblock/22f/kovrik-smay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314" y="3933056"/>
            <a:ext cx="1722421" cy="1722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3798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78</TotalTime>
  <Words>114</Words>
  <Application>Microsoft Office PowerPoint</Application>
  <PresentationFormat>Экран (4:3)</PresentationFormat>
  <Paragraphs>15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Бумажная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гггг</dc:creator>
  <cp:lastModifiedBy>гггг</cp:lastModifiedBy>
  <cp:revision>9</cp:revision>
  <dcterms:created xsi:type="dcterms:W3CDTF">2015-12-06T10:21:56Z</dcterms:created>
  <dcterms:modified xsi:type="dcterms:W3CDTF">2015-12-07T13:01:16Z</dcterms:modified>
</cp:coreProperties>
</file>